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akamuramasaichi:Desktop:&#22823;&#38442;&#12467;&#12525;&#12490;3xls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/>
      <c:barChart>
        <c:barDir val="col"/>
        <c:grouping val="clustered"/>
        <c:ser>
          <c:idx val="0"/>
          <c:order val="0"/>
          <c:cat>
            <c:strRef>
              <c:f>Sheet1!$A$275:$A$283</c:f>
              <c:strCache>
                <c:ptCount val="9"/>
                <c:pt idx="0">
                  <c:v>就学時</c:v>
                </c:pt>
                <c:pt idx="1">
                  <c:v>１０代</c:v>
                </c:pt>
                <c:pt idx="2">
                  <c:v>２０代</c:v>
                </c:pt>
                <c:pt idx="3">
                  <c:v>３０代</c:v>
                </c:pt>
                <c:pt idx="4">
                  <c:v>４０代</c:v>
                </c:pt>
                <c:pt idx="5">
                  <c:v>５０代</c:v>
                </c:pt>
                <c:pt idx="6">
                  <c:v>６０代</c:v>
                </c:pt>
                <c:pt idx="7">
                  <c:v>７０代</c:v>
                </c:pt>
                <c:pt idx="8">
                  <c:v>８０代</c:v>
                </c:pt>
              </c:strCache>
            </c:strRef>
          </c:cat>
          <c:val>
            <c:numRef>
              <c:f>Sheet1!$B$275:$B$283</c:f>
              <c:numCache>
                <c:formatCode>General</c:formatCode>
                <c:ptCount val="9"/>
                <c:pt idx="0">
                  <c:v>4.0</c:v>
                </c:pt>
                <c:pt idx="1">
                  <c:v>6.0</c:v>
                </c:pt>
                <c:pt idx="2">
                  <c:v>50.0</c:v>
                </c:pt>
                <c:pt idx="3">
                  <c:v>46.0</c:v>
                </c:pt>
                <c:pt idx="4">
                  <c:v>67.0</c:v>
                </c:pt>
                <c:pt idx="5">
                  <c:v>37.0</c:v>
                </c:pt>
                <c:pt idx="6">
                  <c:v>27.0</c:v>
                </c:pt>
                <c:pt idx="7">
                  <c:v>24.0</c:v>
                </c:pt>
                <c:pt idx="8">
                  <c:v>7.0</c:v>
                </c:pt>
              </c:numCache>
            </c:numRef>
          </c:val>
        </c:ser>
        <c:axId val="386873608"/>
        <c:axId val="386759272"/>
      </c:barChart>
      <c:catAx>
        <c:axId val="386873608"/>
        <c:scaling>
          <c:orientation val="minMax"/>
        </c:scaling>
        <c:axPos val="b"/>
        <c:tickLblPos val="nextTo"/>
        <c:crossAx val="386759272"/>
        <c:crosses val="autoZero"/>
        <c:auto val="1"/>
        <c:lblAlgn val="ctr"/>
        <c:lblOffset val="100"/>
      </c:catAx>
      <c:valAx>
        <c:axId val="386759272"/>
        <c:scaling>
          <c:orientation val="minMax"/>
        </c:scaling>
        <c:axPos val="l"/>
        <c:majorGridlines/>
        <c:numFmt formatCode="General" sourceLinked="1"/>
        <c:tickLblPos val="nextTo"/>
        <c:crossAx val="3868736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A2AD-2352-144C-8D14-6151CBC7518D}" type="datetimeFigureOut">
              <a:rPr lang="ja-JP" altLang="en-US" smtClean="0"/>
              <a:pPr/>
              <a:t>20.4.6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87F1-75D5-C941-822F-5B332DF2CE6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 2"/>
          <p:cNvGraphicFramePr/>
          <p:nvPr/>
        </p:nvGraphicFramePr>
        <p:xfrm>
          <a:off x="533400" y="1143000"/>
          <a:ext cx="8077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981200" y="653534"/>
            <a:ext cx="486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大阪府新型コロナウイルス感染者の年齢別分布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Macintosh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なかむら内科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雅一 中村</dc:creator>
  <cp:lastModifiedBy>雅一 中村</cp:lastModifiedBy>
  <cp:revision>2</cp:revision>
  <dcterms:created xsi:type="dcterms:W3CDTF">2020-04-06T14:22:31Z</dcterms:created>
  <dcterms:modified xsi:type="dcterms:W3CDTF">2020-04-06T14:22:55Z</dcterms:modified>
</cp:coreProperties>
</file>