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akamuramasaichi:Desktop:&#22823;&#38442;&#12467;&#12525;&#12490;3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0.0799647161073564"/>
          <c:y val="0.0616416020142728"/>
          <c:w val="0.773236129668305"/>
          <c:h val="0.833211536565574"/>
        </c:manualLayout>
      </c:layout>
      <c:barChart>
        <c:barDir val="col"/>
        <c:grouping val="clustered"/>
        <c:ser>
          <c:idx val="1"/>
          <c:order val="1"/>
          <c:cat>
            <c:multiLvlStrRef>
              <c:f>Sheet1!$O$274:$O$281</c:f>
            </c:multiLvlStrRef>
          </c:cat>
          <c:val>
            <c:numRef>
              <c:f>Sheet1!$P$274:$P$281</c:f>
            </c:numRef>
          </c:val>
        </c:ser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4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7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Sheet1!$O$274:$O$281</c:f>
              <c:strCache>
                <c:ptCount val="8"/>
                <c:pt idx="0">
                  <c:v>軽症</c:v>
                </c:pt>
                <c:pt idx="1">
                  <c:v>軽症肺炎</c:v>
                </c:pt>
                <c:pt idx="2">
                  <c:v>発熱</c:v>
                </c:pt>
                <c:pt idx="3">
                  <c:v>咳嗽</c:v>
                </c:pt>
                <c:pt idx="4">
                  <c:v>倦怠感</c:v>
                </c:pt>
                <c:pt idx="5">
                  <c:v>嗅覚低下</c:v>
                </c:pt>
                <c:pt idx="6">
                  <c:v>無症状</c:v>
                </c:pt>
                <c:pt idx="7">
                  <c:v>重症肺炎</c:v>
                </c:pt>
              </c:strCache>
            </c:strRef>
          </c:cat>
          <c:val>
            <c:numRef>
              <c:f>Sheet1!$P$274:$P$281</c:f>
              <c:numCache>
                <c:formatCode>General</c:formatCode>
                <c:ptCount val="8"/>
                <c:pt idx="0">
                  <c:v>216.0</c:v>
                </c:pt>
                <c:pt idx="1">
                  <c:v>85.0</c:v>
                </c:pt>
                <c:pt idx="2">
                  <c:v>185.0</c:v>
                </c:pt>
                <c:pt idx="3">
                  <c:v>103.0</c:v>
                </c:pt>
                <c:pt idx="4">
                  <c:v>69.0</c:v>
                </c:pt>
                <c:pt idx="5">
                  <c:v>12.0</c:v>
                </c:pt>
                <c:pt idx="6">
                  <c:v>46.0</c:v>
                </c:pt>
                <c:pt idx="7">
                  <c:v>6.0</c:v>
                </c:pt>
              </c:numCache>
            </c:numRef>
          </c:val>
        </c:ser>
        <c:axId val="228479528"/>
        <c:axId val="228482584"/>
      </c:barChart>
      <c:catAx>
        <c:axId val="228479528"/>
        <c:scaling>
          <c:orientation val="minMax"/>
        </c:scaling>
        <c:axPos val="b"/>
        <c:tickLblPos val="nextTo"/>
        <c:crossAx val="228482584"/>
        <c:crosses val="autoZero"/>
        <c:auto val="1"/>
        <c:lblAlgn val="ctr"/>
        <c:lblOffset val="100"/>
      </c:catAx>
      <c:valAx>
        <c:axId val="228482584"/>
        <c:scaling>
          <c:orientation val="minMax"/>
        </c:scaling>
        <c:axPos val="l"/>
        <c:majorGridlines/>
        <c:numFmt formatCode="General" sourceLinked="1"/>
        <c:tickLblPos val="nextTo"/>
        <c:crossAx val="2284795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B1A7-E8B4-F046-8D1E-02ABCB38FCEF}" type="datetimeFigureOut">
              <a:rPr lang="ja-JP" altLang="en-US" smtClean="0"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BF4C-700E-5442-A40F-E82E9C3F4701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 3"/>
          <p:cNvGraphicFramePr/>
          <p:nvPr/>
        </p:nvGraphicFramePr>
        <p:xfrm>
          <a:off x="914400" y="1143000"/>
          <a:ext cx="7543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828800" y="729734"/>
            <a:ext cx="5248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大阪府新型コロナウイルス感染者の症状からの分類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19800" y="1600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N=286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Macintosh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なかむら内科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雅一 中村</dc:creator>
  <cp:lastModifiedBy>雅一 中村</cp:lastModifiedBy>
  <cp:revision>1</cp:revision>
  <dcterms:created xsi:type="dcterms:W3CDTF">2020-04-06T14:12:33Z</dcterms:created>
  <dcterms:modified xsi:type="dcterms:W3CDTF">2020-04-06T14:17:53Z</dcterms:modified>
</cp:coreProperties>
</file>